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Arimo" panose="020B0604020202020204" charset="0"/>
      <p:regular r:id="rId17"/>
    </p:embeddedFont>
    <p:embeddedFont>
      <p:font typeface="Outfit Extra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61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B696-F2D6-8FCD-D705-99F5EE189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EC9E3-EBE0-D42D-1B78-FBC05B350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E783B-13C9-7A2F-EEE3-BE2B8B74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A77C-4C8D-44C5-8E2C-94F108FDF497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DE6B4-F291-0423-7DC6-1CA675FD5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5CE2C-E136-0CBC-E35B-39A8AA9A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1077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9883-8D13-D543-0348-454FF56CA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3A5E3-50EC-5005-DC9C-B767ACE22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A7AD1-DB10-60ED-F050-ED7211F76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A77C-4C8D-44C5-8E2C-94F108FDF497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C2970-3D5A-94AF-DDA7-5704673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6663E-FB68-AC65-A97E-54014F1C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122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88F762-3677-09E3-0FFB-6D300AFDE2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BF677-1DFD-9A58-97F4-B30041F90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044BF-5334-5E8C-23F1-269DF53B0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A77C-4C8D-44C5-8E2C-94F108FDF497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115BF-CAC4-7719-3CBD-9527EDE5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28CD6-3D05-9532-18AE-486F42AE7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47161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525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185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432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8163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042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4629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3959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225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0C239-655F-009A-58D6-D57B260B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05336-0F9F-53DB-97EA-55A78A1CC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C6D51-9FF7-4BB9-F68B-349E00DE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A77C-4C8D-44C5-8E2C-94F108FDF497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E80CE-DDFE-1292-A724-F0EB53BA3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990-5574-5A20-E26A-076540B44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92990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784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79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4394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1353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661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40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C1116-2348-DC05-5E07-3A31C244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6E8C8-BE65-377A-2D03-24477AD52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D4C3A-D288-EB80-3EBE-EC091ECC3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A77C-4C8D-44C5-8E2C-94F108FDF497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B144C-6276-BDA7-B69B-195F8316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F4E9C-A9EC-6966-6396-96A8DF652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2334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F8B03-AA6B-8C37-E433-4295EF72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9418A-6943-5A22-154C-C9E71F69C4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F31B9-4392-24E6-9F9E-DB830AB66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C16B0-7CC5-3EFB-9E39-4507F5249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A77C-4C8D-44C5-8E2C-94F108FDF497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6767D-6B33-8C87-9F9B-88766A08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E90A5-ED6C-F532-761D-2BD6B49A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6067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AEA1E-56DE-22EF-D060-8EC4A9BDD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B4E5D-E1C5-B7B2-9B48-FC48D1796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F5A597-D08C-D725-7BF5-D695287DD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48D262-D9CE-DBC0-7675-8600232DA9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456AB9-8985-B888-6C8A-FEBDFB6E41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D0B77-F5E3-EAA8-45B1-AB6FEACB5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A77C-4C8D-44C5-8E2C-94F108FDF497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C8D3E-B14C-3C57-0009-78E37D04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95B3B-053E-C5F1-10D3-C8B4C2A6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888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7669-7271-D22F-9FA4-35CE7FCF4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9487F-2AE6-BBDC-FE5A-8DEA41E99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A77C-4C8D-44C5-8E2C-94F108FDF497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622EF-4FEC-A626-CEF8-80C79AB09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1E0EC-AF5A-3393-810B-7C05F787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197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4CC7A-3EF0-164A-22E5-EE8365C5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A77C-4C8D-44C5-8E2C-94F108FDF497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B0D9B-646B-0094-456F-13FBFBF85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0C444-3EB9-0DA7-0EB2-AD9D063D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0164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359AE-2D37-DAB9-4286-BEFEE6C2E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1C587-A0D6-8970-0B7D-35C2298EE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D0479-2330-D95E-D7BB-62DB5BABB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252A7-B6A9-01DC-AE98-AE2D4D057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A77C-4C8D-44C5-8E2C-94F108FDF497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1423B-7520-EF78-A6C8-89D083FCD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E8281-D462-EDC2-EF37-BC377B92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3779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A8D33-364F-1C72-500D-65088B52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5D6210-B0E1-49BB-B13E-F9046353E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C5BDE-6272-83B5-9A08-AAFA4920D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B5751-14E3-695D-2B92-8E50D79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A77C-4C8D-44C5-8E2C-94F108FDF497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0D6369-5D53-A7F2-451D-8C7229A4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C4EE1-F803-58D1-1A40-F5648B9A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38091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382907-D307-F568-B0EA-2C3233AA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BFC09-1F77-7F82-77E5-35F54471B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69013-79F0-3956-B294-3F6A7A885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2A77C-4C8D-44C5-8E2C-94F108FDF497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BF26A-D86D-3D93-D459-89D098575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5162F-AB8A-7920-E2CE-332EE741F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F7554-8DAC-4C12-9DA5-2EDFC4563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15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73628" y="2721428"/>
            <a:ext cx="12562983" cy="1214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Diabetes Prediction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691743" y="3668486"/>
            <a:ext cx="4637314" cy="2383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Mini Project – B.Tech 2nd Year</a:t>
            </a:r>
          </a:p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             From</a:t>
            </a:r>
          </a:p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   Department of AIML</a:t>
            </a:r>
          </a:p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691743" y="4293396"/>
            <a:ext cx="5148943" cy="14174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17CCF-E010-3DE9-3927-8D77A163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418" y="355719"/>
            <a:ext cx="1536325" cy="1615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42842F-81EC-693C-77A2-F7361E32334E}"/>
              </a:ext>
            </a:extLst>
          </p:cNvPr>
          <p:cNvSpPr txBox="1"/>
          <p:nvPr/>
        </p:nvSpPr>
        <p:spPr>
          <a:xfrm>
            <a:off x="1175657" y="315686"/>
            <a:ext cx="11571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1971"/>
                </a:solidFill>
                <a:latin typeface="Outfit Extra Bold" pitchFamily="34" charset="0"/>
              </a:rPr>
              <a:t>PBR</a:t>
            </a:r>
            <a:r>
              <a:rPr lang="en-US" sz="6000" dirty="0"/>
              <a:t> </a:t>
            </a:r>
            <a:r>
              <a:rPr lang="en-US" sz="6000" b="1" dirty="0" err="1">
                <a:solidFill>
                  <a:srgbClr val="231971"/>
                </a:solidFill>
                <a:latin typeface="Outfit Extra Bold" pitchFamily="34" charset="0"/>
              </a:rPr>
              <a:t>Visvodaya</a:t>
            </a:r>
            <a:r>
              <a:rPr lang="en-US" sz="6000" dirty="0"/>
              <a:t> </a:t>
            </a:r>
            <a:r>
              <a:rPr lang="en-US" sz="6000" b="1" dirty="0">
                <a:solidFill>
                  <a:srgbClr val="231971"/>
                </a:solidFill>
                <a:latin typeface="Outfit Extra Bold" pitchFamily="34" charset="0"/>
              </a:rPr>
              <a:t>Institute</a:t>
            </a:r>
            <a:r>
              <a:rPr lang="en-US" sz="6000" dirty="0"/>
              <a:t> </a:t>
            </a:r>
            <a:r>
              <a:rPr lang="en-US" sz="6000" b="1" dirty="0">
                <a:solidFill>
                  <a:srgbClr val="231971"/>
                </a:solidFill>
                <a:latin typeface="Outfit Extra Bold" pitchFamily="34" charset="0"/>
              </a:rPr>
              <a:t>of</a:t>
            </a:r>
            <a:r>
              <a:rPr lang="en-US" sz="6000" dirty="0"/>
              <a:t> </a:t>
            </a:r>
            <a:r>
              <a:rPr lang="en-US" sz="6000" b="1" dirty="0">
                <a:solidFill>
                  <a:srgbClr val="231971"/>
                </a:solidFill>
                <a:latin typeface="Outfit Extra Bold" pitchFamily="34" charset="0"/>
              </a:rPr>
              <a:t>Technology</a:t>
            </a:r>
            <a:r>
              <a:rPr lang="en-US" sz="6000" dirty="0"/>
              <a:t> </a:t>
            </a:r>
            <a:r>
              <a:rPr lang="en-US" sz="6000" b="1" dirty="0">
                <a:solidFill>
                  <a:srgbClr val="231971"/>
                </a:solidFill>
                <a:latin typeface="Outfit Extra Bold" pitchFamily="34" charset="0"/>
              </a:rPr>
              <a:t>&amp; Science</a:t>
            </a:r>
            <a:endParaRPr lang="en-IN" sz="6000" b="1" dirty="0">
              <a:solidFill>
                <a:srgbClr val="231971"/>
              </a:solidFill>
              <a:latin typeface="Outfit Extra Bold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91C29-3E70-9B12-3A81-82AFFC344D89}"/>
              </a:ext>
            </a:extLst>
          </p:cNvPr>
          <p:cNvSpPr txBox="1"/>
          <p:nvPr/>
        </p:nvSpPr>
        <p:spPr>
          <a:xfrm>
            <a:off x="9677400" y="5710833"/>
            <a:ext cx="43760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ubmitted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</a:t>
            </a:r>
          </a:p>
          <a:p>
            <a:endParaRPr lang="en-IN" sz="2400" dirty="0"/>
          </a:p>
          <a:p>
            <a:r>
              <a:rPr lang="en-IN" sz="2400" dirty="0"/>
              <a:t>Name: J. KAVYA SREE </a:t>
            </a:r>
          </a:p>
          <a:p>
            <a:r>
              <a:rPr lang="en-IN" sz="2400" dirty="0"/>
              <a:t>Roll no: 2473A39100</a:t>
            </a:r>
          </a:p>
          <a:p>
            <a:r>
              <a:rPr lang="en-IN" sz="2400"/>
              <a:t>Section: Cortana</a:t>
            </a:r>
            <a:endParaRPr lang="en-IN" sz="2400" dirty="0"/>
          </a:p>
          <a:p>
            <a:endParaRPr lang="en-I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40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3601"/>
            <a:ext cx="393132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Evaluation Metrics Used: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909054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7595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Accuracy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5941" y="290905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55942" y="3759518"/>
            <a:ext cx="23511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Confusion Matrix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567476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93790" y="5417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Precision</a:t>
            </a:r>
            <a:endParaRPr 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55942" y="448238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355942" y="5417939"/>
            <a:ext cx="22205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Recall</a:t>
            </a:r>
            <a:endParaRPr lang="en-US" sz="2200" dirty="0"/>
          </a:p>
        </p:txBody>
      </p:sp>
      <p:sp>
        <p:nvSpPr>
          <p:cNvPr id="12" name="Shape 6"/>
          <p:cNvSpPr/>
          <p:nvPr/>
        </p:nvSpPr>
        <p:spPr>
          <a:xfrm>
            <a:off x="793790" y="6140801"/>
            <a:ext cx="13042821" cy="35957"/>
          </a:xfrm>
          <a:prstGeom prst="rect">
            <a:avLst/>
          </a:prstGeom>
          <a:solidFill>
            <a:srgbClr val="2A2742">
              <a:alpha val="50000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793790" y="643187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model achieved good accuracy for diabetes prediction.</a:t>
            </a:r>
            <a:endParaRPr lang="en-US" sz="2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5FAC2D-2D92-A282-C9BF-E3A0F672E2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2601" y="2143601"/>
            <a:ext cx="6154009" cy="38105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011" y="674013"/>
            <a:ext cx="4707374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Prediction Output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59011" y="1544836"/>
            <a:ext cx="188238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9011" y="1841897"/>
            <a:ext cx="7825978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6" name="Text 3"/>
          <p:cNvSpPr/>
          <p:nvPr/>
        </p:nvSpPr>
        <p:spPr>
          <a:xfrm>
            <a:off x="659011" y="1981676"/>
            <a:ext cx="235362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Input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59011" y="2388751"/>
            <a:ext cx="782597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Users enter their medical values into the system's interface.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59011" y="3019306"/>
            <a:ext cx="188238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59011" y="3316367"/>
            <a:ext cx="7825978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0" name="Text 7"/>
          <p:cNvSpPr/>
          <p:nvPr/>
        </p:nvSpPr>
        <p:spPr>
          <a:xfrm>
            <a:off x="659011" y="3456146"/>
            <a:ext cx="235362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Processing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59011" y="3863221"/>
            <a:ext cx="782597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input data is processed by the trained machine learning model.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59011" y="4493776"/>
            <a:ext cx="188238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9011" y="4790837"/>
            <a:ext cx="7825978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4" name="Text 11"/>
          <p:cNvSpPr/>
          <p:nvPr/>
        </p:nvSpPr>
        <p:spPr>
          <a:xfrm>
            <a:off x="659011" y="4930616"/>
            <a:ext cx="235362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Prediction Display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59011" y="5337691"/>
            <a:ext cx="7825978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system clearly outputs the prediction as either </a:t>
            </a:r>
            <a:r>
              <a:rPr lang="en-US" sz="1450" dirty="0">
                <a:solidFill>
                  <a:srgbClr val="E53935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Diabetic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or </a:t>
            </a:r>
            <a:r>
              <a:rPr lang="en-US" sz="1450" dirty="0">
                <a:solidFill>
                  <a:srgbClr val="4CAF5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Non-Diabetic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59011" y="5968246"/>
            <a:ext cx="188238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59011" y="6265307"/>
            <a:ext cx="7825978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8" name="Text 15"/>
          <p:cNvSpPr/>
          <p:nvPr/>
        </p:nvSpPr>
        <p:spPr>
          <a:xfrm>
            <a:off x="659011" y="6405086"/>
            <a:ext cx="2593896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User-Friendly Interface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59011" y="6812161"/>
            <a:ext cx="7825978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streamlined process makes the system highly interactive and easy to understand for medical professionals.</a:t>
            </a:r>
            <a:endParaRPr lang="en-US" sz="14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4C10FF-6A26-090A-FFE1-D9FA65F0C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268" y="-1"/>
            <a:ext cx="587487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45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36927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458408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Successful Prediction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66903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machine learning system consistently and accurately predicts diabetes outcomes.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036927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3458408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Reliable Results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66903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Logistic Regression proved highly effective, providing reliable and precise diagnostic results.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036927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3458408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178617"/>
            <a:ext cx="36084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Enhanced Decision-Making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669036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system aids in early diagnosis, empowering medical professionals with critical data for timely interventions.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0544" y="1041797"/>
            <a:ext cx="3861435" cy="482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 Scope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540544" y="1755934"/>
            <a:ext cx="8062913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Building on our current success, here are the envisioned next steps for this project: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94968" y="2408277"/>
            <a:ext cx="154424" cy="905232"/>
          </a:xfrm>
          <a:prstGeom prst="roundRect">
            <a:avLst>
              <a:gd name="adj" fmla="val 4201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40544" y="2306955"/>
            <a:ext cx="463272" cy="463272"/>
          </a:xfrm>
          <a:prstGeom prst="roundRect">
            <a:avLst>
              <a:gd name="adj" fmla="val 986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392" y="2422803"/>
            <a:ext cx="231577" cy="2315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58240" y="2331125"/>
            <a:ext cx="1947386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Advanced Algorithms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158240" y="2665095"/>
            <a:ext cx="7445216" cy="494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Explore more sophisticated machine learning models like Random Forests, Support Vector Machines, or Neural Networks for improved accuracy and robustness.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926544" y="3699629"/>
            <a:ext cx="154424" cy="905232"/>
          </a:xfrm>
          <a:prstGeom prst="roundRect">
            <a:avLst>
              <a:gd name="adj" fmla="val 4201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772120" y="3598307"/>
            <a:ext cx="463272" cy="463272"/>
          </a:xfrm>
          <a:prstGeom prst="roundRect">
            <a:avLst>
              <a:gd name="adj" fmla="val 986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968" y="3714155"/>
            <a:ext cx="231577" cy="2315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389817" y="3622477"/>
            <a:ext cx="244173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Larger Dataset Integration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1389817" y="3956447"/>
            <a:ext cx="7213640" cy="494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 larger and more diverse patient datasets to enhance the model's generalizability and predictive power across varied demographics.</a:t>
            </a:r>
            <a:endParaRPr lang="en-US" sz="1200" dirty="0"/>
          </a:p>
        </p:txBody>
      </p:sp>
      <p:sp>
        <p:nvSpPr>
          <p:cNvPr id="15" name="Shape 10"/>
          <p:cNvSpPr/>
          <p:nvPr/>
        </p:nvSpPr>
        <p:spPr>
          <a:xfrm>
            <a:off x="1158240" y="4990981"/>
            <a:ext cx="154424" cy="905232"/>
          </a:xfrm>
          <a:prstGeom prst="roundRect">
            <a:avLst>
              <a:gd name="adj" fmla="val 4201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1003816" y="4889659"/>
            <a:ext cx="463272" cy="463272"/>
          </a:xfrm>
          <a:prstGeom prst="roundRect">
            <a:avLst>
              <a:gd name="adj" fmla="val 986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9664" y="5005507"/>
            <a:ext cx="231577" cy="23157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621512" y="4913828"/>
            <a:ext cx="2626043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Web Application Deployment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1621512" y="5247799"/>
            <a:ext cx="6981944" cy="494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a user-friendly web interface to allow medical professionals easy access to the prediction system for practical application.</a:t>
            </a:r>
            <a:endParaRPr lang="en-US" sz="1200" dirty="0"/>
          </a:p>
        </p:txBody>
      </p:sp>
      <p:sp>
        <p:nvSpPr>
          <p:cNvPr id="20" name="Shape 14"/>
          <p:cNvSpPr/>
          <p:nvPr/>
        </p:nvSpPr>
        <p:spPr>
          <a:xfrm>
            <a:off x="1389936" y="6282333"/>
            <a:ext cx="154424" cy="905232"/>
          </a:xfrm>
          <a:prstGeom prst="roundRect">
            <a:avLst>
              <a:gd name="adj" fmla="val 4201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1235512" y="6181011"/>
            <a:ext cx="463272" cy="463272"/>
          </a:xfrm>
          <a:prstGeom prst="roundRect">
            <a:avLst>
              <a:gd name="adj" fmla="val 986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51359" y="6296858"/>
            <a:ext cx="231577" cy="23157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853208" y="6205180"/>
            <a:ext cx="1930718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Prediction</a:t>
            </a:r>
            <a:endParaRPr lang="en-US" sz="1500" dirty="0"/>
          </a:p>
        </p:txBody>
      </p:sp>
      <p:sp>
        <p:nvSpPr>
          <p:cNvPr id="24" name="Text 17"/>
          <p:cNvSpPr/>
          <p:nvPr/>
        </p:nvSpPr>
        <p:spPr>
          <a:xfrm>
            <a:off x="1853208" y="6539151"/>
            <a:ext cx="6750248" cy="494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 continuous data processing capabilities for immediate diagnostic insights, enabling quicker medical decisions and interventions.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654737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Thank You</a:t>
            </a:r>
            <a:endParaRPr lang="en-US" sz="13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0457"/>
            <a:ext cx="4028581" cy="1130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</a:rPr>
              <a:t>Introduction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2701766"/>
            <a:ext cx="117982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400" b="1" dirty="0">
                <a:solidFill>
                  <a:srgbClr val="5E4CE6"/>
                </a:solidFill>
                <a:latin typeface="Outfit Extra Bold" pitchFamily="34" charset="0"/>
              </a:rPr>
              <a:t>Understanding Diabetes and Early Detection</a:t>
            </a:r>
          </a:p>
        </p:txBody>
      </p:sp>
      <p:sp>
        <p:nvSpPr>
          <p:cNvPr id="4" name="Text 2"/>
          <p:cNvSpPr/>
          <p:nvPr/>
        </p:nvSpPr>
        <p:spPr>
          <a:xfrm>
            <a:off x="793790" y="3954780"/>
            <a:ext cx="624470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5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Diabetes is a chronic disease that affects the body's ability to regulate blood sugar levels.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99521" y="3954780"/>
            <a:ext cx="6244709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5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Early detection of diabetes helps in preventing serious health complications. This project uses machine learning techniques to predict whether a person is diabetic based on medical parameters.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750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24031"/>
            <a:ext cx="7556421" cy="1801773"/>
          </a:xfrm>
          <a:prstGeom prst="roundRect">
            <a:avLst>
              <a:gd name="adj" fmla="val 8120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724031"/>
            <a:ext cx="121920" cy="1801773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298132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Current Challenge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628924" y="3542705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Traditional methods of diabetes diagnosis can be time-consuming and may require expert analysis.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752618"/>
            <a:ext cx="7556421" cy="1801773"/>
          </a:xfrm>
          <a:prstGeom prst="roundRect">
            <a:avLst>
              <a:gd name="adj" fmla="val 8120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49710" y="4752618"/>
            <a:ext cx="121920" cy="1801773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0" name="Text 7"/>
          <p:cNvSpPr/>
          <p:nvPr/>
        </p:nvSpPr>
        <p:spPr>
          <a:xfrm>
            <a:off x="6628924" y="500991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Solution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6628924" y="5571292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There is a need for an automated system that can predict diabetes accurately using patient health data.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65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89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13986"/>
            <a:ext cx="6407944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4882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Analyze Dataset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404967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analyze a diabetes dataset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9589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313986"/>
            <a:ext cx="6408063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4882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Preprocess Data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428548" y="404967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preprocess medical data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Train Model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793790" y="590014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train a machine learning model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Predict Outcomes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7428548" y="5900142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predict diabetes status for new patients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45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Dataset Description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10276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2565916" y="32420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Records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32490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Number of Records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56884" y="2210276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9229130" y="32420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3732490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Number of Features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463924"/>
            <a:ext cx="13042821" cy="35957"/>
          </a:xfrm>
          <a:prstGeom prst="rect">
            <a:avLst/>
          </a:prstGeom>
          <a:solidFill>
            <a:srgbClr val="2A2742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93790" y="484001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Dataset Details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93790" y="56054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Dataset Name: Diabetes Dataset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0476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Target Variable: Outcome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4898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0 → Non-Diabetic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932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 → Diabetic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0"/>
            <a:ext cx="65836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763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252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06775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Missing Values Check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629138"/>
            <a:ext cx="57220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Checked for missing values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445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488174"/>
            <a:ext cx="343328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Zero Value Treatment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530906" y="4049554"/>
            <a:ext cx="57220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Zero values in medical attributes treated as missing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490859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Imputation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530906" y="5469969"/>
            <a:ext cx="57220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Replaced missing values with column mean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5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32900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Clean Dataset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6890385"/>
            <a:ext cx="57220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Prepared clean data for model training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793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5651"/>
            <a:ext cx="3664744" cy="1756053"/>
          </a:xfrm>
          <a:prstGeom prst="roundRect">
            <a:avLst>
              <a:gd name="adj" fmla="val 542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540085"/>
            <a:ext cx="319587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Patient Distribution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028224" y="4101465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Analyzed distribution of diabetic and non-diabetic patients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305651"/>
            <a:ext cx="3664863" cy="1756053"/>
          </a:xfrm>
          <a:prstGeom prst="roundRect">
            <a:avLst>
              <a:gd name="adj" fmla="val 542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540085"/>
            <a:ext cx="319599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Feature Correlation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4919782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Studied correlation between medical features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93150"/>
          </a:xfrm>
          <a:prstGeom prst="roundRect">
            <a:avLst>
              <a:gd name="adj" fmla="val 683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2295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Visualization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028224" y="608433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Visualized data using graphs and heatmaps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20359" y="469106"/>
            <a:ext cx="4264581" cy="533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Feature Selection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1920359" y="1428512"/>
            <a:ext cx="255877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E4CE6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Input Features: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920359" y="1918811"/>
            <a:ext cx="5186720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Pregnancies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1920359" y="2251353"/>
            <a:ext cx="5186720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Glucose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1920359" y="2583894"/>
            <a:ext cx="5186720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Blood Pressure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1920359" y="2916436"/>
            <a:ext cx="5186720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Skin Thickness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920359" y="3248978"/>
            <a:ext cx="5186720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Insulin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920359" y="3581519"/>
            <a:ext cx="5186720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BMI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1920359" y="3914061"/>
            <a:ext cx="5186720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Diabetes Pedigree Function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1920359" y="4246602"/>
            <a:ext cx="5186720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Age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530703" y="1428512"/>
            <a:ext cx="255877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E4CE6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Target Feature: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530703" y="1918811"/>
            <a:ext cx="5186720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Outcome</a:t>
            </a:r>
            <a:endParaRPr lang="en-US" sz="13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703" y="2383512"/>
            <a:ext cx="5186720" cy="51867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83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Training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10778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54484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Algorithm Selection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1020604" y="410622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Algorithm Used: Logistic Regression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10778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54484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Split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7542014" y="410622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Dataset split into training and testing sets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Training Phase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1020604" y="639139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Model trained using training data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Saving</a:t>
            </a:r>
            <a:endParaRPr lang="en-US" sz="2650" dirty="0"/>
          </a:p>
        </p:txBody>
      </p:sp>
      <p:sp>
        <p:nvSpPr>
          <p:cNvPr id="14" name="Text 8"/>
          <p:cNvSpPr/>
          <p:nvPr/>
        </p:nvSpPr>
        <p:spPr>
          <a:xfrm>
            <a:off x="7542014" y="639139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Trained model saved using Pickle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568</Words>
  <Application>Microsoft Office PowerPoint</Application>
  <PresentationFormat>Custom</PresentationFormat>
  <Paragraphs>133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Outfit Extra Bold</vt:lpstr>
      <vt:lpstr>Outfit Light</vt:lpstr>
      <vt:lpstr>Arial</vt:lpstr>
      <vt:lpstr>Calibri Light</vt:lpstr>
      <vt:lpstr>Times New Roman</vt:lpstr>
      <vt:lpstr>Arimo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shaik rahil</cp:lastModifiedBy>
  <cp:revision>3</cp:revision>
  <dcterms:created xsi:type="dcterms:W3CDTF">2026-01-07T16:38:41Z</dcterms:created>
  <dcterms:modified xsi:type="dcterms:W3CDTF">2026-01-07T17:21:54Z</dcterms:modified>
</cp:coreProperties>
</file>